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13A6-7722-4DFC-BAE6-1034796D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37694-45C0-4EF4-9FEF-DD1D4814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18DB-6786-4298-A8E1-D1BA9280192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CBA25-821D-4BCF-9B2C-8235E35C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D1348-9C1A-4174-A76F-7B5ABEB3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5310-DEC1-4F76-9A88-D6BDC3992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212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E36B19-24D7-423B-BBAD-92294FFC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CB8C2-3184-4A17-9888-026B0F35F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E577C-B926-4BDF-86FD-71B16AB4AF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D18DB-6786-4298-A8E1-D1BA9280192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4312E-3853-42D7-BF96-D8BF91A66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D2CE3-9917-470C-A007-ABD0AA45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5310-DEC1-4F76-9A88-D6BDC3992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605C4A-E0C9-4DAD-976F-01D12E6E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99CA3-87E9-469C-88B7-7E5C6BEBD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4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ACDA7D-CC66-4629-B7A7-546874BB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69D20-2AA0-4623-8511-94C3AF6EAF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5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63573-3395-4DA9-828E-FD0E3B353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94B7A-1CE3-4D29-9C9D-B75693E7B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97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3B9CD1-3EAB-4E16-B6E0-7B0B7366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– Experiment1: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EC2C0-5904-44E7-BF54-824768A824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84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A15574-66C2-4D6A-911D-EEC0C26D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– Experiment2: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2C5C3-AFF9-4B0D-A2C8-E67FF469BE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4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E73B56-FBB6-4D2D-AA7A-F6A6DBF9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– Experiment2: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E6E17-C294-4F29-8CFA-4CE1A57B4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6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C31D98-92FF-430F-A6D6-B9930E5C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 – Experiment2: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B58A53-1C95-41CB-87D8-96F1EFE2AD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2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332964-A8C7-491A-870C-EFA675E4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Disocclusion and Novel perspective views in Exp 1 and Exp2</a:t>
            </a:r>
            <a:br>
              <a:rPr lang="en-GB" sz="2400"/>
            </a:br>
            <a:endParaRPr lang="sv-SE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972CE9-59AF-4AA2-9590-2DA1D0277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7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58C51A-4C1D-45E9-9CC6-7FC8CF13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49B15-4BFF-489D-BD72-57E0D52E4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9075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C4CBD7-2AAF-4227-9C79-3BD8FAD0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C04F2-A048-495F-BCC5-9546CBF018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76A8B3-F933-416C-89B9-0099C792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Future work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6BF8E-2EAE-410D-B769-5E7FA6D1C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66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C9C624-A063-47DD-A97E-52963CBF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6058F6-DF78-4B70-96C4-A8A8208B86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6E141-250E-421C-966A-69C05DA62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31157-A3F2-488C-9401-4636734862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A3F2B8-A907-4792-A5F0-42CF24A1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8594DB-7125-4250-8F92-83E58B9549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2421FD-B986-43A5-9C0E-6FFB4F74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Introduction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38430-A1CB-48A0-BED5-5BF267446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6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1A882-8F5C-44E4-B4B4-39FCA188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Background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CB8675-4E82-4692-B764-02FD9FE49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A0C62-207A-4254-91F0-0739E7AF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DADDE-694B-447D-A584-9765E01F22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5874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5F7F3-609A-47F2-8D30-16C8B8C3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/>
              <a:t>Apparatus and work environment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6EF2E-FF37-4C61-8BD4-59105547A3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5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9CB4E8-1A11-4A94-884C-15E9F922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58055-D3BA-4585-89C2-9CA1E012A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9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42F7AB-F11B-4DC9-B749-BFD7C282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Examples of two scenarios used in experiment1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6A5B2-7A13-4C65-8EBB-14626494FE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(16:9)</PresentationFormat>
  <Paragraphs>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Outline</vt:lpstr>
      <vt:lpstr>Introduction</vt:lpstr>
      <vt:lpstr>Background</vt:lpstr>
      <vt:lpstr>PowerPoint Presentation</vt:lpstr>
      <vt:lpstr>Apparatus and work environment</vt:lpstr>
      <vt:lpstr>PowerPoint Presentation</vt:lpstr>
      <vt:lpstr>Examples of two scenarios used in experiment1</vt:lpstr>
      <vt:lpstr>PowerPoint Presentation</vt:lpstr>
      <vt:lpstr>PowerPoint Presentation</vt:lpstr>
      <vt:lpstr>Results – Experiment1:</vt:lpstr>
      <vt:lpstr>Results – Experiment2:</vt:lpstr>
      <vt:lpstr>Results – Experiment2:</vt:lpstr>
      <vt:lpstr>Results – Experiment2:</vt:lpstr>
      <vt:lpstr>Disocclusion and Novel perspective views in Exp 1 and Exp2 </vt:lpstr>
      <vt:lpstr>PowerPoint Presentation</vt:lpstr>
      <vt:lpstr>Discussions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 Rafiei</dc:creator>
  <cp:lastModifiedBy>Shirin Rafiei</cp:lastModifiedBy>
  <cp:revision>1</cp:revision>
  <dcterms:created xsi:type="dcterms:W3CDTF">2022-05-16T18:53:31Z</dcterms:created>
  <dcterms:modified xsi:type="dcterms:W3CDTF">2022-05-16T18:53:31Z</dcterms:modified>
</cp:coreProperties>
</file>